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8C35-EC57-40D1-9595-A3CA9378C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3E9FD-AC66-48E1-890F-D26539819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B0541-F329-4275-B65E-0E42C735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21F4-F60F-44AF-A5D9-DD465DDB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48A88-1403-435A-B0FB-E2EF6155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1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8632-E7A4-4D13-AD30-2B1DBC88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729F2-2DA7-4B40-9F22-BC4F6D546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3EEDD-E78F-4CFD-AFA8-4357E724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D8D4D-AE3D-4005-A965-7010918A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D5EB-076F-4E58-8C7B-5C5DC75E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7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5C06D-5046-40FE-AF68-613088BD0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7CCC3-0F28-4F93-937D-FB4600162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30C42-36DA-4DD7-9A0A-C0CE1CEE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1C4D-2C06-4E59-B4BE-80296ABA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3BB73-9451-493B-8607-E0A2BD9E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1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D891-B2E5-4298-9699-D4322AB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A4740-9D5E-4857-8A2A-DE83E2C37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5A808-F8AE-4E22-B990-47376E8C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5641-6391-4E6F-B3D1-5FD62F1D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21D3-C9F2-4FE9-9080-9E778812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5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C326-85A6-460C-98B3-F1BB306F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63D64-AE35-4ABD-AF4A-8A4DD734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05982-85C6-4D86-811D-ECD53B03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C741A-F84E-426B-B41B-1088C97D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D6AD9-226E-410E-A653-43AB54EF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5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BE31-95ED-4E42-98B9-5DE17893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66BD-4AFD-4877-82C5-650C93304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7A6D3-56C4-4B75-812F-9DF8D163A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5E3DB-1484-4083-B0FA-571330A3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FBC69-E4D2-48BC-B4FD-48882C73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23F0D-17ED-4A8C-8E15-6A03880D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3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5661-BB9D-4424-87B4-F9E9EFE6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89381-A434-4BA2-A93C-FF7F392F5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E0976-4129-4ABA-BAE5-FF80B80F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88C18-E0B0-4FF7-80FF-6BE13073E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61238-971A-4E86-8303-C68875E8B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1596D-4E9E-4250-8248-1F57E59B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A1B7C-9F5F-4608-8E51-F0762FCB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88C7D-1005-423B-A5A0-926F5402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2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DB08-A713-4076-A913-30CC8C8A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9D3E3-C92F-4249-8420-8BDD25C4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9F7F9-CCE9-47F4-BF04-A1A0653F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DAEBF-4919-4733-9E11-E60B31B7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1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8E578-5317-4585-AFC8-2E21BF17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036BC-5433-4AAF-8FB9-103E4D13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2F7CB-DAFB-475C-B45D-13568C74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9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7FFE-74E5-429B-BAFA-161CB589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25A6-50F4-44CA-9323-F3ECFD83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A3823-FE59-4C79-9538-9EBBF8349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4A2CA-9C48-4472-A6A6-B5D3A3B5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88ACC-D2A0-4D66-B01E-2627211E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B0148-A74C-4AFF-B759-F626F411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5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9910-7BCC-4DA7-BC1B-CDCA6BA1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6014-8434-42F6-831F-CB031426C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FAB9-94FC-4094-A1AA-11ABFBC64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7CC0D-E44D-4F70-A0E0-CA49627A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B143A-2233-4771-8522-4E12AA8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54B04-EE3D-46E1-8C7B-B587A7DE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9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84BE7-B525-48E4-9BCF-C7EA8DF0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4143B-86CD-4EB6-905C-8A844CE98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FE664-2F53-409A-9801-3F823A628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FE63-99B8-45C8-9550-FA02DB9A970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4D4C7-8AC4-4313-9A34-872B7F51E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3FD66-3177-4DC1-B998-B56CDA324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1068A-D92C-4F54-9A83-BD615D28B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43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358FA-0574-48B0-993D-68D6D266A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2" t="10147" r="12430" b="8312"/>
          <a:stretch/>
        </p:blipFill>
        <p:spPr>
          <a:xfrm>
            <a:off x="244697" y="144374"/>
            <a:ext cx="7598535" cy="656925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C6AE9D2-716E-4F86-9AB5-5AED4C063E4E}"/>
              </a:ext>
            </a:extLst>
          </p:cNvPr>
          <p:cNvSpPr/>
          <p:nvPr/>
        </p:nvSpPr>
        <p:spPr>
          <a:xfrm>
            <a:off x="2086377" y="981501"/>
            <a:ext cx="1249250" cy="3103809"/>
          </a:xfrm>
          <a:custGeom>
            <a:avLst/>
            <a:gdLst>
              <a:gd name="connsiteX0" fmla="*/ 811369 w 1249250"/>
              <a:gd name="connsiteY0" fmla="*/ 3103809 h 3103809"/>
              <a:gd name="connsiteX1" fmla="*/ 553791 w 1249250"/>
              <a:gd name="connsiteY1" fmla="*/ 3078051 h 3103809"/>
              <a:gd name="connsiteX2" fmla="*/ 0 w 1249250"/>
              <a:gd name="connsiteY2" fmla="*/ 2691685 h 3103809"/>
              <a:gd name="connsiteX3" fmla="*/ 180304 w 1249250"/>
              <a:gd name="connsiteY3" fmla="*/ 0 h 3103809"/>
              <a:gd name="connsiteX4" fmla="*/ 991673 w 1249250"/>
              <a:gd name="connsiteY4" fmla="*/ 708338 h 3103809"/>
              <a:gd name="connsiteX5" fmla="*/ 1249250 w 1249250"/>
              <a:gd name="connsiteY5" fmla="*/ 824248 h 3103809"/>
              <a:gd name="connsiteX6" fmla="*/ 734095 w 1249250"/>
              <a:gd name="connsiteY6" fmla="*/ 2408350 h 3103809"/>
              <a:gd name="connsiteX7" fmla="*/ 811369 w 1249250"/>
              <a:gd name="connsiteY7" fmla="*/ 3103809 h 310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250" h="3103809">
                <a:moveTo>
                  <a:pt x="811369" y="3103809"/>
                </a:moveTo>
                <a:lnTo>
                  <a:pt x="553791" y="3078051"/>
                </a:lnTo>
                <a:lnTo>
                  <a:pt x="0" y="2691685"/>
                </a:lnTo>
                <a:lnTo>
                  <a:pt x="180304" y="0"/>
                </a:lnTo>
                <a:lnTo>
                  <a:pt x="991673" y="708338"/>
                </a:lnTo>
                <a:lnTo>
                  <a:pt x="1249250" y="824248"/>
                </a:lnTo>
                <a:lnTo>
                  <a:pt x="734095" y="2408350"/>
                </a:lnTo>
                <a:lnTo>
                  <a:pt x="811369" y="3103809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029E4A-B2FA-480B-94FB-8DB085075829}"/>
              </a:ext>
            </a:extLst>
          </p:cNvPr>
          <p:cNvSpPr/>
          <p:nvPr/>
        </p:nvSpPr>
        <p:spPr>
          <a:xfrm>
            <a:off x="8100810" y="324679"/>
            <a:ext cx="605307" cy="4507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C5FB3DA-9F67-41FF-80E5-94F5D480B2FB}"/>
              </a:ext>
            </a:extLst>
          </p:cNvPr>
          <p:cNvSpPr/>
          <p:nvPr/>
        </p:nvSpPr>
        <p:spPr>
          <a:xfrm>
            <a:off x="2524258" y="163693"/>
            <a:ext cx="2567189" cy="940157"/>
          </a:xfrm>
          <a:prstGeom prst="arc">
            <a:avLst>
              <a:gd name="adj1" fmla="val 10588783"/>
              <a:gd name="adj2" fmla="val 0"/>
            </a:avLst>
          </a:prstGeom>
          <a:ln w="762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C4AF28F-7406-459B-9836-D3BCAA2B00A1}"/>
              </a:ext>
            </a:extLst>
          </p:cNvPr>
          <p:cNvSpPr/>
          <p:nvPr/>
        </p:nvSpPr>
        <p:spPr>
          <a:xfrm>
            <a:off x="8115834" y="1393625"/>
            <a:ext cx="605307" cy="802782"/>
          </a:xfrm>
          <a:prstGeom prst="arc">
            <a:avLst>
              <a:gd name="adj1" fmla="val 10588783"/>
              <a:gd name="adj2" fmla="val 2"/>
            </a:avLst>
          </a:prstGeom>
          <a:ln w="762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B3EC933-973C-4B26-83B4-7634D143BF4C}"/>
              </a:ext>
            </a:extLst>
          </p:cNvPr>
          <p:cNvSpPr/>
          <p:nvPr/>
        </p:nvSpPr>
        <p:spPr>
          <a:xfrm rot="9636469">
            <a:off x="3807852" y="5609308"/>
            <a:ext cx="2567189" cy="940157"/>
          </a:xfrm>
          <a:prstGeom prst="arc">
            <a:avLst>
              <a:gd name="adj1" fmla="val 10588783"/>
              <a:gd name="adj2" fmla="val 0"/>
            </a:avLst>
          </a:prstGeom>
          <a:ln w="762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F1059-C8FF-4A36-A36A-696754246BAD}"/>
              </a:ext>
            </a:extLst>
          </p:cNvPr>
          <p:cNvSpPr txBox="1"/>
          <p:nvPr/>
        </p:nvSpPr>
        <p:spPr>
          <a:xfrm>
            <a:off x="8776623" y="324679"/>
            <a:ext cx="269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Protect from Development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3167AC-1CDA-46C9-AC02-BD7A549D9E83}"/>
              </a:ext>
            </a:extLst>
          </p:cNvPr>
          <p:cNvSpPr txBox="1"/>
          <p:nvPr/>
        </p:nvSpPr>
        <p:spPr>
          <a:xfrm>
            <a:off x="8776623" y="1357695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Green Gap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D6A64C-F8D7-444E-83A4-9EF17F6179F7}"/>
              </a:ext>
            </a:extLst>
          </p:cNvPr>
          <p:cNvSpPr/>
          <p:nvPr/>
        </p:nvSpPr>
        <p:spPr>
          <a:xfrm rot="827022">
            <a:off x="3920073" y="5397411"/>
            <a:ext cx="2110442" cy="52803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C5122A-62F4-4A50-9CDB-5115AEDC6DD2}"/>
              </a:ext>
            </a:extLst>
          </p:cNvPr>
          <p:cNvSpPr/>
          <p:nvPr/>
        </p:nvSpPr>
        <p:spPr>
          <a:xfrm rot="4369486">
            <a:off x="4418556" y="917911"/>
            <a:ext cx="764678" cy="37187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8FF70-9B13-456A-951E-89FDDD65B118}"/>
              </a:ext>
            </a:extLst>
          </p:cNvPr>
          <p:cNvSpPr/>
          <p:nvPr/>
        </p:nvSpPr>
        <p:spPr>
          <a:xfrm rot="689583">
            <a:off x="860325" y="3792346"/>
            <a:ext cx="1810454" cy="585927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0FC44F-50F1-4452-AA02-1180430AB955}"/>
              </a:ext>
            </a:extLst>
          </p:cNvPr>
          <p:cNvSpPr/>
          <p:nvPr/>
        </p:nvSpPr>
        <p:spPr>
          <a:xfrm rot="19838646">
            <a:off x="2142611" y="4493640"/>
            <a:ext cx="796845" cy="774144"/>
          </a:xfrm>
          <a:prstGeom prst="rect">
            <a:avLst/>
          </a:prstGeom>
          <a:noFill/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BB75A4-231C-4DD1-A76D-8D0A3039AEE8}"/>
              </a:ext>
            </a:extLst>
          </p:cNvPr>
          <p:cNvSpPr/>
          <p:nvPr/>
        </p:nvSpPr>
        <p:spPr>
          <a:xfrm>
            <a:off x="8171316" y="3203620"/>
            <a:ext cx="605307" cy="450760"/>
          </a:xfrm>
          <a:prstGeom prst="rect">
            <a:avLst/>
          </a:prstGeom>
          <a:noFill/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82C0A-93D9-46DA-8C40-713B1CDF1C12}"/>
              </a:ext>
            </a:extLst>
          </p:cNvPr>
          <p:cNvSpPr/>
          <p:nvPr/>
        </p:nvSpPr>
        <p:spPr>
          <a:xfrm>
            <a:off x="8171316" y="4013777"/>
            <a:ext cx="605307" cy="45076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D6C95E-C85E-463D-B870-51A7EAA89AED}"/>
              </a:ext>
            </a:extLst>
          </p:cNvPr>
          <p:cNvSpPr/>
          <p:nvPr/>
        </p:nvSpPr>
        <p:spPr>
          <a:xfrm>
            <a:off x="8171315" y="4759021"/>
            <a:ext cx="605307" cy="45076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7F9C89-71F0-4390-B5D3-92A2866F7DA5}"/>
              </a:ext>
            </a:extLst>
          </p:cNvPr>
          <p:cNvSpPr/>
          <p:nvPr/>
        </p:nvSpPr>
        <p:spPr>
          <a:xfrm rot="689583">
            <a:off x="3096543" y="709231"/>
            <a:ext cx="1047350" cy="585927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5FDA7B-F9F6-4816-8A2F-56D88613F7C4}"/>
              </a:ext>
            </a:extLst>
          </p:cNvPr>
          <p:cNvSpPr/>
          <p:nvPr/>
        </p:nvSpPr>
        <p:spPr>
          <a:xfrm rot="20283158">
            <a:off x="3276702" y="4901259"/>
            <a:ext cx="455462" cy="341337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0E06E4-7E23-4F73-B6A9-FB508D17E095}"/>
              </a:ext>
            </a:extLst>
          </p:cNvPr>
          <p:cNvSpPr/>
          <p:nvPr/>
        </p:nvSpPr>
        <p:spPr>
          <a:xfrm>
            <a:off x="8171314" y="5598808"/>
            <a:ext cx="605307" cy="45076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144E42-CA80-4B48-89E1-A4DA7B327CFB}"/>
              </a:ext>
            </a:extLst>
          </p:cNvPr>
          <p:cNvSpPr txBox="1"/>
          <p:nvPr/>
        </p:nvSpPr>
        <p:spPr>
          <a:xfrm>
            <a:off x="8866695" y="320362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Sporting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3D7573-0CBE-4EAD-ACD6-5ADA4F9068C7}"/>
              </a:ext>
            </a:extLst>
          </p:cNvPr>
          <p:cNvSpPr txBox="1"/>
          <p:nvPr/>
        </p:nvSpPr>
        <p:spPr>
          <a:xfrm>
            <a:off x="8866694" y="4053348"/>
            <a:ext cx="208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Housing out to 2041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8292AD-BC57-4557-A5BD-64F299255BA6}"/>
              </a:ext>
            </a:extLst>
          </p:cNvPr>
          <p:cNvSpPr txBox="1"/>
          <p:nvPr/>
        </p:nvSpPr>
        <p:spPr>
          <a:xfrm>
            <a:off x="8866694" y="4759021"/>
            <a:ext cx="252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Employment out to 2041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FA7D70-6C00-4771-940C-006A60395C53}"/>
              </a:ext>
            </a:extLst>
          </p:cNvPr>
          <p:cNvSpPr txBox="1"/>
          <p:nvPr/>
        </p:nvSpPr>
        <p:spPr>
          <a:xfrm>
            <a:off x="8866694" y="5607371"/>
            <a:ext cx="231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Protect for Canal Basin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BCC739-2AE3-4604-BC1F-AB9EF237E9C2}"/>
              </a:ext>
            </a:extLst>
          </p:cNvPr>
          <p:cNvSpPr/>
          <p:nvPr/>
        </p:nvSpPr>
        <p:spPr>
          <a:xfrm rot="20064216">
            <a:off x="5378418" y="3405933"/>
            <a:ext cx="605307" cy="1068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376ECE-F45B-4F35-B287-232DC046E7EB}"/>
              </a:ext>
            </a:extLst>
          </p:cNvPr>
          <p:cNvSpPr/>
          <p:nvPr/>
        </p:nvSpPr>
        <p:spPr>
          <a:xfrm rot="20064216">
            <a:off x="5695919" y="4851938"/>
            <a:ext cx="351165" cy="1068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25A61C1-28CA-4B4D-9CC4-9DA4F9DF8B24}"/>
              </a:ext>
            </a:extLst>
          </p:cNvPr>
          <p:cNvSpPr/>
          <p:nvPr/>
        </p:nvSpPr>
        <p:spPr>
          <a:xfrm rot="4369486">
            <a:off x="3293026" y="822802"/>
            <a:ext cx="764678" cy="37187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309E06-AF87-4978-9CEC-4AA43CE33E82}"/>
              </a:ext>
            </a:extLst>
          </p:cNvPr>
          <p:cNvSpPr/>
          <p:nvPr/>
        </p:nvSpPr>
        <p:spPr>
          <a:xfrm rot="20867952">
            <a:off x="5011254" y="530053"/>
            <a:ext cx="310162" cy="1068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9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Harvey</dc:creator>
  <cp:lastModifiedBy>Phillip Howells</cp:lastModifiedBy>
  <cp:revision>3</cp:revision>
  <cp:lastPrinted>2020-09-29T20:03:03Z</cp:lastPrinted>
  <dcterms:created xsi:type="dcterms:W3CDTF">2020-09-29T17:16:23Z</dcterms:created>
  <dcterms:modified xsi:type="dcterms:W3CDTF">2020-09-29T20:04:10Z</dcterms:modified>
</cp:coreProperties>
</file>